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86" autoAdjust="0"/>
  </p:normalViewPr>
  <p:slideViewPr>
    <p:cSldViewPr>
      <p:cViewPr varScale="1">
        <p:scale>
          <a:sx n="79" d="100"/>
          <a:sy n="79" d="100"/>
        </p:scale>
        <p:origin x="1570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hyperlink" Target="https://www.researchgate.net/profile/Arjan-Korpa" TargetMode="External"/><Relationship Id="rId7" Type="http://schemas.openxmlformats.org/officeDocument/2006/relationships/hyperlink" Target="https://fshn.edu.al/departments/departamenti-i-kimise/personel/prof-dr-arjan-korpa" TargetMode="Externa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arjan.xhaxhiu@unitir.edu.al" TargetMode="External"/><Relationship Id="rId11" Type="http://schemas.openxmlformats.org/officeDocument/2006/relationships/image" Target="../media/image5.png"/><Relationship Id="rId5" Type="http://schemas.openxmlformats.org/officeDocument/2006/relationships/hyperlink" Target="mailto:arjan.xhaxhiu@fshn.edu.al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orcid.org/0000-0002-5103-3676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981372" cy="98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95400" y="1767343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person/Group leader: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2636" y="1769077"/>
            <a:ext cx="1712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Prof. Dr. Arjan KORPA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" y="2156009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         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5110" y="2156008"/>
            <a:ext cx="5824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Department of Chemistry, Faculty of Natural Sciences, University of Tirana, Albania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7495" y="4747278"/>
            <a:ext cx="7032566" cy="1654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TT" sz="1250" dirty="0">
                <a:latin typeface="Arial" panose="020B0604020202020204" pitchFamily="34" charset="0"/>
                <a:cs typeface="Arial" panose="020B0604020202020204" pitchFamily="34" charset="0"/>
              </a:rPr>
              <a:t>Research, development and characterization of building and related materials.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TT" sz="1250" dirty="0">
                <a:latin typeface="Arial" panose="020B0604020202020204" pitchFamily="34" charset="0"/>
                <a:cs typeface="Arial" panose="020B0604020202020204" pitchFamily="34" charset="0"/>
              </a:rPr>
              <a:t>Nanostructure modification and surface functionalization of building and related materials.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TT" sz="1250" dirty="0">
                <a:latin typeface="Arial" panose="020B0604020202020204" pitchFamily="34" charset="0"/>
                <a:cs typeface="Arial" panose="020B0604020202020204" pitchFamily="34" charset="0"/>
              </a:rPr>
              <a:t>Development of multifunctional building materials through transfer of structural principles from biological systems using nanotechnology.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TT" sz="1250" dirty="0">
                <a:latin typeface="Arial" panose="020B0604020202020204" pitchFamily="34" charset="0"/>
                <a:cs typeface="Arial" panose="020B0604020202020204" pitchFamily="34" charset="0"/>
              </a:rPr>
              <a:t>Industrial waste treatment and utilization for development of sustainable innovative binders and building materials.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TT" sz="1250" dirty="0">
                <a:latin typeface="Arial" panose="020B0604020202020204" pitchFamily="34" charset="0"/>
                <a:cs typeface="Arial" panose="020B0604020202020204" pitchFamily="34" charset="0"/>
              </a:rPr>
              <a:t>Natural, synthetic and chemically modified materials for environmental applications.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TT" sz="1250" dirty="0">
                <a:latin typeface="Arial" panose="020B0604020202020204" pitchFamily="34" charset="0"/>
                <a:cs typeface="Arial" panose="020B0604020202020204" pitchFamily="34" charset="0"/>
              </a:rPr>
              <a:t>Restoring and preservation of old historic structures and objects.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81552" y="3805881"/>
            <a:ext cx="568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https://www.researchgate.net/profile/Arjan-Korpa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567172" y="3581400"/>
            <a:ext cx="49860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https://orcid.org/0000-0002-5103-3676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" y="3471341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Google Scholar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" y="3809142"/>
            <a:ext cx="143180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Gate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" y="2482300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Mail address    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39902" y="2466821"/>
            <a:ext cx="4575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Office 330, building A,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blv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Zogu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I, No. 25/1, 1001 Tirana, Albania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313" y="4295001"/>
            <a:ext cx="1398140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lines 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" y="2817145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Email/website    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67172" y="2715631"/>
            <a:ext cx="3265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arjan.korpa.edu.al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arjan.korpa@unitir.edu.al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5479" y="1219200"/>
            <a:ext cx="60233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SUSTAINABLE, NANOSTRUCTURED BUILDING MATERIALS GROUP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44542" y="3152001"/>
            <a:ext cx="5685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Prof. Dr. Arjan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Korpa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; MSc. Sara Dervishi;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Msc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Kristi Shahu,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Msc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Diana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Gecaj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Bsc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Sibora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Bita,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Bsc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Denis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Kotorri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003" y="3145215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Group Members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1971" y="2156008"/>
            <a:ext cx="5877681" cy="19301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83002" y="4240154"/>
            <a:ext cx="7286650" cy="24317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1570220" y="2947984"/>
            <a:ext cx="5706062" cy="25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https://fshn.edu.al/departments/departamenti-i-kimise/personel/prof-dr-arjan-korpa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2" descr="Home - Aka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25" y="76200"/>
            <a:ext cx="959921" cy="99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FUJITSU\Desktop\Nanoalb\nanoBalkan_logo_pa_sfon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084" y="134650"/>
            <a:ext cx="1258459" cy="92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743E4BC-2DDB-59FE-24D1-92A36441BB58}"/>
              </a:ext>
            </a:extLst>
          </p:cNvPr>
          <p:cNvSpPr/>
          <p:nvPr/>
        </p:nvSpPr>
        <p:spPr>
          <a:xfrm>
            <a:off x="7684029" y="1372032"/>
            <a:ext cx="1080000" cy="1019041"/>
          </a:xfrm>
          <a:prstGeom prst="roundRect">
            <a:avLst/>
          </a:prstGeom>
          <a:blipFill rotWithShape="0">
            <a:blip r:embed="rId10"/>
            <a:stretch>
              <a:fillRect/>
            </a:stretch>
          </a:blip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TT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2A687F-5E2C-031B-BBC6-6813BD0593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54372" y="2391072"/>
            <a:ext cx="1655956" cy="14381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1E98EC-1C64-EEDB-94FF-9DE36C3E7937}"/>
              </a:ext>
            </a:extLst>
          </p:cNvPr>
          <p:cNvPicPr>
            <a:picLocks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92282" y="3829242"/>
            <a:ext cx="1768125" cy="148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4F2D6C-6590-4550-A254-AB077A2B1F16}"/>
              </a:ext>
            </a:extLst>
          </p:cNvPr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" r="50000"/>
          <a:stretch/>
        </p:blipFill>
        <p:spPr bwMode="auto">
          <a:xfrm>
            <a:off x="7454372" y="5296283"/>
            <a:ext cx="1640480" cy="14855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3255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220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Sara  Dervishi</cp:lastModifiedBy>
  <cp:revision>40</cp:revision>
  <dcterms:created xsi:type="dcterms:W3CDTF">2020-02-03T15:07:38Z</dcterms:created>
  <dcterms:modified xsi:type="dcterms:W3CDTF">2025-03-03T21:36:58Z</dcterms:modified>
</cp:coreProperties>
</file>